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5" d="100"/>
          <a:sy n="75" d="100"/>
        </p:scale>
        <p:origin x="1140"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57475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14AD4A-BD93-448F-9208-874ED663A08A}"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421489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3871073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60098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3208441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3947190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4274409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1449081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318740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1117780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2382128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114AD4A-BD93-448F-9208-874ED663A08A}"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1839503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114AD4A-BD93-448F-9208-874ED663A08A}" type="datetimeFigureOut">
              <a:rPr lang="ru-RU" smtClean="0"/>
              <a:t>15.04.2022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155273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219166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345302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F114AD4A-BD93-448F-9208-874ED663A08A}" type="datetimeFigureOut">
              <a:rPr lang="ru-RU" smtClean="0"/>
              <a:t>15.04.2022</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313715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14AD4A-BD93-448F-9208-874ED663A08A}"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83171C-9564-429C-987B-585F2DA4A7C4}" type="slidenum">
              <a:rPr lang="ru-RU" smtClean="0"/>
              <a:t>‹#›</a:t>
            </a:fld>
            <a:endParaRPr lang="ru-RU"/>
          </a:p>
        </p:txBody>
      </p:sp>
    </p:spTree>
    <p:extLst>
      <p:ext uri="{BB962C8B-B14F-4D97-AF65-F5344CB8AC3E}">
        <p14:creationId xmlns:p14="http://schemas.microsoft.com/office/powerpoint/2010/main" val="2781178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114AD4A-BD93-448F-9208-874ED663A08A}" type="datetimeFigureOut">
              <a:rPr lang="ru-RU" smtClean="0"/>
              <a:t>15.04.2022</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583171C-9564-429C-987B-585F2DA4A7C4}" type="slidenum">
              <a:rPr lang="ru-RU" smtClean="0"/>
              <a:t>‹#›</a:t>
            </a:fld>
            <a:endParaRPr lang="ru-RU"/>
          </a:p>
        </p:txBody>
      </p:sp>
    </p:spTree>
    <p:extLst>
      <p:ext uri="{BB962C8B-B14F-4D97-AF65-F5344CB8AC3E}">
        <p14:creationId xmlns:p14="http://schemas.microsoft.com/office/powerpoint/2010/main" val="255260809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Рисунок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075" y="164513"/>
            <a:ext cx="1831410" cy="1526175"/>
          </a:xfrm>
          <a:prstGeom prst="rect">
            <a:avLst/>
          </a:prstGeom>
        </p:spPr>
      </p:pic>
      <p:sp>
        <p:nvSpPr>
          <p:cNvPr id="4" name="Заголовок 3"/>
          <p:cNvSpPr>
            <a:spLocks noGrp="1"/>
          </p:cNvSpPr>
          <p:nvPr>
            <p:ph type="title"/>
          </p:nvPr>
        </p:nvSpPr>
        <p:spPr>
          <a:xfrm>
            <a:off x="328748" y="365125"/>
            <a:ext cx="5691052" cy="1325563"/>
          </a:xfrm>
          <a:ln>
            <a:noFill/>
          </a:ln>
        </p:spPr>
        <p:txBody>
          <a:bodyPr/>
          <a:lstStyle/>
          <a:p>
            <a:pPr algn="ctr"/>
            <a:r>
              <a:rPr lang="ru-RU" dirty="0" smtClean="0">
                <a:latin typeface="AnnaLightCTT" pitchFamily="2" charset="0"/>
                <a:ea typeface="Tahoma" panose="020B0604030504040204" pitchFamily="34" charset="0"/>
                <a:cs typeface="Times New Roman" panose="02020603050405020304" pitchFamily="18" charset="0"/>
              </a:rPr>
              <a:t>Старостин Антон</a:t>
            </a:r>
            <a:endParaRPr lang="ru-RU" dirty="0">
              <a:latin typeface="AnnaLightCTT" pitchFamily="2" charset="0"/>
              <a:ea typeface="Tahoma" panose="020B0604030504040204" pitchFamily="34" charset="0"/>
              <a:cs typeface="Times New Roman" panose="02020603050405020304" pitchFamily="18" charset="0"/>
            </a:endParaRPr>
          </a:p>
        </p:txBody>
      </p:sp>
      <p:pic>
        <p:nvPicPr>
          <p:cNvPr id="9" name="Объект 8"/>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208460" y="1825625"/>
            <a:ext cx="2069374" cy="2528661"/>
          </a:xfrm>
          <a:prstGeom prst="rect">
            <a:avLst/>
          </a:prstGeom>
          <a:solidFill>
            <a:srgbClr val="FFFFFF">
              <a:shade val="85000"/>
            </a:srgbClr>
          </a:solidFill>
          <a:ln w="28575"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 name="Объект 14"/>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942758" y="1775747"/>
            <a:ext cx="2237573" cy="2487129"/>
          </a:xfrm>
          <a:prstGeom prst="rect">
            <a:avLst/>
          </a:prstGeom>
          <a:solidFill>
            <a:srgbClr val="FFFFFF">
              <a:shade val="85000"/>
            </a:srgbClr>
          </a:solidFill>
          <a:ln w="28575"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Прямоугольник 7"/>
          <p:cNvSpPr/>
          <p:nvPr/>
        </p:nvSpPr>
        <p:spPr>
          <a:xfrm>
            <a:off x="6172199" y="365125"/>
            <a:ext cx="5834743" cy="1325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dirty="0" smtClean="0">
                <a:solidFill>
                  <a:schemeClr val="tx1"/>
                </a:solidFill>
                <a:latin typeface="AnnaLightCTT" pitchFamily="2" charset="0"/>
                <a:ea typeface="Tahoma" panose="020B0604030504040204" pitchFamily="34" charset="0"/>
                <a:cs typeface="Times New Roman" panose="02020603050405020304" pitchFamily="18" charset="0"/>
              </a:rPr>
              <a:t>ДУДИН ВИКТОР</a:t>
            </a:r>
            <a:endParaRPr lang="ru-RU" sz="4400" dirty="0">
              <a:solidFill>
                <a:schemeClr val="tx1"/>
              </a:solidFill>
            </a:endParaRPr>
          </a:p>
        </p:txBody>
      </p:sp>
      <p:sp>
        <p:nvSpPr>
          <p:cNvPr id="10" name="TextBox 9"/>
          <p:cNvSpPr txBox="1"/>
          <p:nvPr/>
        </p:nvSpPr>
        <p:spPr>
          <a:xfrm>
            <a:off x="2375806" y="1690688"/>
            <a:ext cx="3427368" cy="2862322"/>
          </a:xfrm>
          <a:prstGeom prst="rect">
            <a:avLst/>
          </a:prstGeom>
          <a:noFill/>
        </p:spPr>
        <p:txBody>
          <a:bodyPr wrap="square" rtlCol="0">
            <a:spAutoFit/>
          </a:bodyPr>
          <a:lstStyle/>
          <a:p>
            <a:r>
              <a:rPr lang="ru-RU" b="1" dirty="0">
                <a:cs typeface="Times New Roman" panose="02020603050405020304" pitchFamily="18" charset="0"/>
              </a:rPr>
              <a:t>Антон Игоревич Старостин</a:t>
            </a:r>
            <a:r>
              <a:rPr lang="ru-RU" dirty="0">
                <a:cs typeface="Times New Roman" panose="02020603050405020304" pitchFamily="18" charset="0"/>
              </a:rPr>
              <a:t> — российский военнослужащий, старший лейтенант. Командир танковой роты 126-й отдельной бригады береговой обороны Черноморского </a:t>
            </a:r>
            <a:r>
              <a:rPr lang="ru-RU" dirty="0" smtClean="0">
                <a:cs typeface="Times New Roman" panose="02020603050405020304" pitchFamily="18" charset="0"/>
              </a:rPr>
              <a:t>флота.</a:t>
            </a:r>
            <a:r>
              <a:rPr lang="ru-RU" dirty="0">
                <a:cs typeface="Times New Roman" panose="02020603050405020304" pitchFamily="18" charset="0"/>
              </a:rPr>
              <a:t> Герой Российской Федерации (2022).</a:t>
            </a:r>
          </a:p>
        </p:txBody>
      </p:sp>
      <p:sp>
        <p:nvSpPr>
          <p:cNvPr id="14" name="TextBox 13"/>
          <p:cNvSpPr txBox="1"/>
          <p:nvPr/>
        </p:nvSpPr>
        <p:spPr>
          <a:xfrm>
            <a:off x="208460" y="4489223"/>
            <a:ext cx="5506539" cy="1815882"/>
          </a:xfrm>
          <a:prstGeom prst="rect">
            <a:avLst/>
          </a:prstGeom>
          <a:noFill/>
        </p:spPr>
        <p:txBody>
          <a:bodyPr wrap="square" rtlCol="0">
            <a:spAutoFit/>
          </a:bodyPr>
          <a:lstStyle/>
          <a:p>
            <a:r>
              <a:rPr lang="ru-RU" sz="1400" dirty="0" smtClean="0"/>
              <a:t>Экипаж </a:t>
            </a:r>
            <a:r>
              <a:rPr lang="ru-RU" sz="1400" dirty="0"/>
              <a:t>Антона Старостина занял тактически выгодную позицию и вступил в бой с превосходящими силами противника, не допустив вражеского прорыва. Во время боя танк был атакован расчётом переносного противотанкового комплекса «Джавелин». Получив контузию, продолжил бой. Во время этого сражения экипаж Антона Старостина уничтожил восемь единиц бронетехники и десятки солдат </a:t>
            </a:r>
            <a:r>
              <a:rPr lang="ru-RU" sz="1400" dirty="0" smtClean="0"/>
              <a:t>противника</a:t>
            </a:r>
            <a:endParaRPr lang="ru-RU" sz="1400" dirty="0"/>
          </a:p>
        </p:txBody>
      </p:sp>
      <p:sp>
        <p:nvSpPr>
          <p:cNvPr id="16" name="TextBox 15"/>
          <p:cNvSpPr txBox="1"/>
          <p:nvPr/>
        </p:nvSpPr>
        <p:spPr>
          <a:xfrm>
            <a:off x="8309595" y="1690688"/>
            <a:ext cx="3243943" cy="1754326"/>
          </a:xfrm>
          <a:prstGeom prst="rect">
            <a:avLst/>
          </a:prstGeom>
          <a:noFill/>
        </p:spPr>
        <p:txBody>
          <a:bodyPr wrap="square" rtlCol="0">
            <a:spAutoFit/>
          </a:bodyPr>
          <a:lstStyle/>
          <a:p>
            <a:r>
              <a:rPr lang="ru-RU" b="1" dirty="0"/>
              <a:t>Виктор Анатольевич Дудин</a:t>
            </a:r>
            <a:r>
              <a:rPr lang="ru-RU" dirty="0"/>
              <a:t> — российский военнослужащий, майор. Штурман истребительного авиационного полка. Герой Российской Федерации (2022).</a:t>
            </a:r>
          </a:p>
        </p:txBody>
      </p:sp>
      <p:sp>
        <p:nvSpPr>
          <p:cNvPr id="17" name="TextBox 16"/>
          <p:cNvSpPr txBox="1"/>
          <p:nvPr/>
        </p:nvSpPr>
        <p:spPr>
          <a:xfrm>
            <a:off x="5812971" y="4262876"/>
            <a:ext cx="6388826" cy="2462213"/>
          </a:xfrm>
          <a:prstGeom prst="rect">
            <a:avLst/>
          </a:prstGeom>
          <a:noFill/>
        </p:spPr>
        <p:txBody>
          <a:bodyPr wrap="square" rtlCol="0">
            <a:spAutoFit/>
          </a:bodyPr>
          <a:lstStyle/>
          <a:p>
            <a:r>
              <a:rPr lang="ru-RU" sz="1400" dirty="0" smtClean="0"/>
              <a:t>Во </a:t>
            </a:r>
            <a:r>
              <a:rPr lang="ru-RU" sz="1400" dirty="0"/>
              <a:t>время воздушного патрулирования обнаружил украинский Су-27, который был уничтожен им во время дуэльного боя. 26 февраля получил боевое задание уничтожить украинские мобильные зенитные ракетные комплексы «Бук-М1». С высоты 400 метров в районе действующей системы противовоздушной обороны уничтожил ракетой установку «Бук-М1». 28 февраля в составе пары истребителей отправился на перехват двух украинских Су-27. Заняв на высоте 10 тысяч метров выгодную позицию, первой ракетой поразил самолёт противника. Через некоторое время пара российских истребителей обнаружила второй самолёт, который был уничтожен перекрёстным огнём. </a:t>
            </a:r>
          </a:p>
        </p:txBody>
      </p:sp>
      <p:sp>
        <p:nvSpPr>
          <p:cNvPr id="19" name="TextBox 18"/>
          <p:cNvSpPr txBox="1"/>
          <p:nvPr/>
        </p:nvSpPr>
        <p:spPr>
          <a:xfrm>
            <a:off x="0" y="6488668"/>
            <a:ext cx="2263698" cy="369332"/>
          </a:xfrm>
          <a:prstGeom prst="rect">
            <a:avLst/>
          </a:prstGeom>
          <a:noFill/>
        </p:spPr>
        <p:txBody>
          <a:bodyPr wrap="square" rtlCol="0">
            <a:spAutoFit/>
          </a:bodyPr>
          <a:lstStyle/>
          <a:p>
            <a:r>
              <a:rPr lang="ru-RU" sz="1200" b="1" dirty="0" smtClean="0"/>
              <a:t>Андриянова, Грак. 125гр</a:t>
            </a:r>
            <a:r>
              <a:rPr lang="ru-RU" b="1" dirty="0" smtClean="0"/>
              <a:t>.</a:t>
            </a:r>
            <a:endParaRPr lang="ru-RU" b="1" dirty="0"/>
          </a:p>
        </p:txBody>
      </p:sp>
    </p:spTree>
    <p:extLst>
      <p:ext uri="{BB962C8B-B14F-4D97-AF65-F5344CB8AC3E}">
        <p14:creationId xmlns:p14="http://schemas.microsoft.com/office/powerpoint/2010/main" val="875374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TotalTime>
  <Words>77</Words>
  <Application>Microsoft Office PowerPoint</Application>
  <PresentationFormat>Широкоэкранный</PresentationFormat>
  <Paragraphs>7</Paragraphs>
  <Slides>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vt:i4>
      </vt:variant>
    </vt:vector>
  </HeadingPairs>
  <TitlesOfParts>
    <vt:vector size="8" baseType="lpstr">
      <vt:lpstr>AnnaLightCTT</vt:lpstr>
      <vt:lpstr>Arial</vt:lpstr>
      <vt:lpstr>Century Gothic</vt:lpstr>
      <vt:lpstr>Tahoma</vt:lpstr>
      <vt:lpstr>Times New Roman</vt:lpstr>
      <vt:lpstr>Wingdings 3</vt:lpstr>
      <vt:lpstr>Ион</vt:lpstr>
      <vt:lpstr>Старостин Антон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Старостин Антон</dc:title>
  <dc:creator>Администратор</dc:creator>
  <cp:lastModifiedBy>Kabinet202</cp:lastModifiedBy>
  <cp:revision>5</cp:revision>
  <dcterms:created xsi:type="dcterms:W3CDTF">2022-04-15T03:11:19Z</dcterms:created>
  <dcterms:modified xsi:type="dcterms:W3CDTF">2022-04-15T03:48:53Z</dcterms:modified>
</cp:coreProperties>
</file>