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85" autoAdjust="0"/>
  </p:normalViewPr>
  <p:slideViewPr>
    <p:cSldViewPr snapToGrid="0">
      <p:cViewPr varScale="1">
        <p:scale>
          <a:sx n="92" d="100"/>
          <a:sy n="92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8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2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2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2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4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2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7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376E-290A-434A-85AD-5C954FF88577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5BA5-A6DC-45C1-9692-525C36CCF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983" y="64995"/>
            <a:ext cx="834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Алексей Лёвкин</a:t>
            </a:r>
            <a:endParaRPr lang="ru-RU" sz="48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70" y="1605909"/>
            <a:ext cx="4648200" cy="4507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35527" y="158931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latin typeface="Gabriola" panose="04040605051002020D02" pitchFamily="82" charset="0"/>
                <a:cs typeface="DokChampa" panose="020B0604020202020204" pitchFamily="34" charset="-34"/>
              </a:rPr>
              <a:t>Уроженец Красноярска Алексей </a:t>
            </a:r>
            <a:r>
              <a:rPr lang="ru-RU" sz="4800" dirty="0" smtClean="0">
                <a:latin typeface="Gabriola" panose="04040605051002020D02" pitchFamily="82" charset="0"/>
                <a:cs typeface="DokChampa" panose="020B0604020202020204" pitchFamily="34" charset="-34"/>
              </a:rPr>
              <a:t>Лёвкин </a:t>
            </a:r>
            <a:r>
              <a:rPr lang="ru-RU" sz="4800" dirty="0" smtClean="0">
                <a:latin typeface="Gabriola" panose="04040605051002020D02" pitchFamily="82" charset="0"/>
                <a:cs typeface="DokChampa" panose="020B0604020202020204" pitchFamily="34" charset="-34"/>
              </a:rPr>
              <a:t>получил звание Героя России за подвиг, который он совершил во время специальной военной операции. </a:t>
            </a:r>
            <a:endParaRPr lang="ru-RU" sz="4800" dirty="0">
              <a:latin typeface="Gabriola" panose="04040605051002020D02" pitchFamily="82" charset="0"/>
              <a:cs typeface="DokChampa" panose="020B0604020202020204" pitchFamily="34" charset="-3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223" y="661916"/>
            <a:ext cx="10461172" cy="606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0058" y="5801741"/>
            <a:ext cx="6204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Студентка группы 125 </a:t>
            </a:r>
          </a:p>
          <a:p>
            <a:pPr algn="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Букина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32479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85" y="-112395"/>
            <a:ext cx="11985172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latin typeface="Gabriola" panose="04040605051002020D02" pitchFamily="82" charset="0"/>
              </a:rPr>
              <a:t>Алексей Вадимович Лёвкин</a:t>
            </a:r>
            <a:endParaRPr lang="ru-RU" sz="2800" b="1" dirty="0" smtClean="0">
              <a:latin typeface="Gabriola" panose="04040605051002020D02" pitchFamily="82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Дата рождения</a:t>
            </a:r>
            <a:r>
              <a:rPr lang="ru-RU" sz="3200" dirty="0" smtClean="0">
                <a:latin typeface="Gabriola" panose="04040605051002020D02" pitchFamily="82" charset="0"/>
              </a:rPr>
              <a:t>	30 марта 1989 (33 года)</a:t>
            </a:r>
            <a:endParaRPr lang="ru-RU" sz="1100" dirty="0" smtClean="0">
              <a:latin typeface="Gabriola" panose="04040605051002020D02" pitchFamily="82" charset="0"/>
            </a:endParaRPr>
          </a:p>
          <a:p>
            <a:endParaRPr lang="ru-RU" sz="1050" dirty="0" smtClean="0">
              <a:latin typeface="Gabriola" panose="04040605051002020D02" pitchFamily="82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Место рождения</a:t>
            </a:r>
            <a:r>
              <a:rPr lang="ru-RU" sz="3200" dirty="0" smtClean="0">
                <a:latin typeface="Gabriola" panose="04040605051002020D02" pitchFamily="82" charset="0"/>
              </a:rPr>
              <a:t>	Кишинёв, Молдавская ССР, СССР</a:t>
            </a:r>
          </a:p>
          <a:p>
            <a:endParaRPr lang="ru-RU" sz="1050" dirty="0" smtClean="0">
              <a:latin typeface="Gabriola" panose="04040605051002020D02" pitchFamily="82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Принадлежность</a:t>
            </a:r>
            <a:r>
              <a:rPr lang="ru-RU" sz="3200" dirty="0" smtClean="0">
                <a:latin typeface="Gabriola" panose="04040605051002020D02" pitchFamily="82" charset="0"/>
              </a:rPr>
              <a:t>	 Россия</a:t>
            </a:r>
          </a:p>
          <a:p>
            <a:endParaRPr lang="ru-RU" sz="1050" dirty="0" smtClean="0">
              <a:latin typeface="Gabriola" panose="04040605051002020D02" pitchFamily="82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Род войск</a:t>
            </a:r>
            <a:r>
              <a:rPr lang="ru-RU" sz="3200" dirty="0" smtClean="0">
                <a:latin typeface="Gabriola" panose="04040605051002020D02" pitchFamily="82" charset="0"/>
              </a:rPr>
              <a:t>	Танковые войска Российской Федерации</a:t>
            </a:r>
          </a:p>
          <a:p>
            <a:endParaRPr lang="ru-RU" sz="1050" dirty="0" smtClean="0">
              <a:latin typeface="Gabriola" panose="04040605051002020D02" pitchFamily="82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Звание</a:t>
            </a:r>
            <a:r>
              <a:rPr lang="ru-RU" sz="3200" dirty="0" smtClean="0">
                <a:latin typeface="Gabriola" panose="04040605051002020D02" pitchFamily="82" charset="0"/>
              </a:rPr>
              <a:t>	Капитан</a:t>
            </a:r>
          </a:p>
          <a:p>
            <a:endParaRPr lang="ru-RU" sz="1050" dirty="0" smtClean="0">
              <a:latin typeface="Gabriola" panose="04040605051002020D02" pitchFamily="82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Командовал</a:t>
            </a:r>
            <a:r>
              <a:rPr lang="ru-RU" sz="3200" dirty="0" smtClean="0">
                <a:latin typeface="Gabriola" panose="04040605051002020D02" pitchFamily="82" charset="0"/>
              </a:rPr>
              <a:t>	танковой ротой 163-го танкового полка 150 мотострелковой дивизии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Должность</a:t>
            </a:r>
            <a:r>
              <a:rPr lang="ru-RU" sz="3200" dirty="0" smtClean="0">
                <a:latin typeface="Gabriola" panose="04040605051002020D02" pitchFamily="82" charset="0"/>
              </a:rPr>
              <a:t>	командир роты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Сражения/войны</a:t>
            </a:r>
            <a:r>
              <a:rPr lang="ru-RU" sz="3200" dirty="0" smtClean="0">
                <a:latin typeface="Gabriola" panose="04040605051002020D02" pitchFamily="82" charset="0"/>
              </a:rPr>
              <a:t>	Вторжение России на Украину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Награды и премии</a:t>
            </a:r>
            <a:r>
              <a:rPr lang="ru-RU" sz="3200" dirty="0" smtClean="0">
                <a:latin typeface="Gabriola" panose="04040605051002020D02" pitchFamily="82" charset="0"/>
              </a:rPr>
              <a:t>	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Герой Российской Федерации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239" y="4291445"/>
            <a:ext cx="1131020" cy="2036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035" r="29301"/>
          <a:stretch/>
        </p:blipFill>
        <p:spPr>
          <a:xfrm>
            <a:off x="8371114" y="172296"/>
            <a:ext cx="2726377" cy="36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0029" y="47962"/>
            <a:ext cx="74022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Командир танковой роты капитан Алексей Левкин получил приказ выдвинуться на определенный командованием рубеж для выполнения боевой задачи. Во время выдвижения рота подверглась нападению, силы были неравными: у противника 15 боевых единиц , к тому же он устроил засаду. Капитан Левкин мгновенно сориентировался в критической ситуации, дал команду к бою. Показывая пример своим бойцам, Алексей лично уничтожил два танка и три БМП противника</a:t>
            </a:r>
            <a:r>
              <a:rPr lang="ru-RU" sz="3600" dirty="0" smtClean="0">
                <a:latin typeface="Gabriola" panose="04040605051002020D02" pitchFamily="82" charset="0"/>
                <a:cs typeface="DokChampa" panose="020B0604020202020204" pitchFamily="34" charset="-34"/>
              </a:rPr>
              <a:t>.</a:t>
            </a:r>
            <a:endParaRPr lang="ru-RU" sz="3600" dirty="0">
              <a:latin typeface="Gabriola" panose="04040605051002020D02" pitchFamily="82" charset="0"/>
              <a:cs typeface="DokChampa" panose="020B0604020202020204" pitchFamily="34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5112"/>
          <a:stretch/>
        </p:blipFill>
        <p:spPr>
          <a:xfrm>
            <a:off x="-87086" y="293916"/>
            <a:ext cx="3037115" cy="624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4246"/>
          <a:stretch/>
        </p:blipFill>
        <p:spPr>
          <a:xfrm>
            <a:off x="9494384" y="622526"/>
            <a:ext cx="2697616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742" y="321239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Gabriola" panose="04040605051002020D02" pitchFamily="82" charset="0"/>
                <a:cs typeface="DokChampa" panose="020B0604020202020204" pitchFamily="34" charset="-34"/>
              </a:rPr>
              <a:t>Указом Президента России Владимира Путина от 4 марта 2022 года за «мужество и героизм, проявленные при выполнении боевого задания» удостоен звания Героя Российской Федерации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16" y="566864"/>
            <a:ext cx="3094270" cy="58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92" y="527094"/>
            <a:ext cx="6344908" cy="52874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972" y="52709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Не зря же падали в боях, трудились, не смотря на возраст</a:t>
            </a:r>
          </a:p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Терпели голод, жуткий страх, но верили - наступит час,</a:t>
            </a:r>
          </a:p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Когда придет Победы день, и будет он таким счастливым,</a:t>
            </a:r>
          </a:p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И расцветет опять сирень, и люди, не жалея слез, уже</a:t>
            </a:r>
          </a:p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от счастья будут плакать.</a:t>
            </a:r>
          </a:p>
          <a:p>
            <a:r>
              <a:rPr lang="ru-RU" sz="3600" dirty="0">
                <a:latin typeface="Gabriola" panose="04040605051002020D02" pitchFamily="82" charset="0"/>
                <a:cs typeface="DokChampa" panose="020B0604020202020204" pitchFamily="34" charset="-34"/>
              </a:rPr>
              <a:t>За нашу жизнь, покой – 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739908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192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BatangChe</vt:lpstr>
      <vt:lpstr>Arial</vt:lpstr>
      <vt:lpstr>Calibri</vt:lpstr>
      <vt:lpstr>Calibri Light</vt:lpstr>
      <vt:lpstr>DokChampa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Kabinet202</cp:lastModifiedBy>
  <cp:revision>11</cp:revision>
  <dcterms:created xsi:type="dcterms:W3CDTF">2022-04-15T03:02:28Z</dcterms:created>
  <dcterms:modified xsi:type="dcterms:W3CDTF">2022-04-15T03:35:24Z</dcterms:modified>
</cp:coreProperties>
</file>