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5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7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9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2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4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8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5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6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7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0F07-6281-44C2-B15B-8B90D0DFB4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A5C8-A5EE-42A0-8102-49BC89C0A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8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" y="1533525"/>
            <a:ext cx="8169593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76238" y="304800"/>
            <a:ext cx="944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Герои Нашего Времени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5" y="5380672"/>
            <a:ext cx="7191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Выполнили студентки</a:t>
            </a:r>
          </a:p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125 группы</a:t>
            </a:r>
          </a:p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Антонюкова Вероника</a:t>
            </a:r>
          </a:p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Никитина Анастасия</a:t>
            </a:r>
          </a:p>
          <a:p>
            <a:pPr algn="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Коваленко Софья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https://i.yapx.ru/HXCC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31" y="2124670"/>
            <a:ext cx="3798669" cy="32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5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925" y="647382"/>
            <a:ext cx="3854669" cy="790576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Жога Владимир</a:t>
            </a:r>
            <a:endParaRPr lang="ru-RU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494" y="1759013"/>
            <a:ext cx="2710318" cy="3523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0943" y="612951"/>
            <a:ext cx="5279626" cy="825007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Нурмагомед Гаджимагомедов</a:t>
            </a:r>
            <a:endParaRPr lang="ru-RU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918225" y="1706749"/>
            <a:ext cx="2925819" cy="4139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Нурмагоме́д Э́нгельсович Гаджимагоме́дов 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(29 сентября 1996, село Кани, Кулинский район, Дагестан — 24 февраля 2022, Украина) — российский военнослужащий. Гвардии старший лейтенант, командир роты 247-го гвардейского десантно- штурмового Кавказского казачьего полка ВДВ России. Герой Российской Федерации (посмертно, 2022). </a:t>
            </a:r>
            <a:endParaRPr lang="ru-R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876" y="5380672"/>
            <a:ext cx="5474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Звание гвардии полковник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 ДНР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Командовал отдельным разведывательным батальоном «Спарта». Должность командир батальона.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4430" y="1535775"/>
            <a:ext cx="2202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Владимир Артёмович Жога.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Дата рождения 26 мая 1993 (1993-05-26). Место рождения Донецк Украина. Дата смерти 5 марта 2022 (2022-03-05) (28 лет). Место смерти Волноваха Донецкая область Украина.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9" y="1830057"/>
            <a:ext cx="2738257" cy="3658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818126" y="5611504"/>
            <a:ext cx="6373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Первый российский военнослужащий, удостоенный звания Героя </a:t>
            </a:r>
            <a:r>
              <a:rPr lang="ru-RU" sz="2000" smtClean="0"/>
              <a:t>Российской </a:t>
            </a:r>
            <a:r>
              <a:rPr lang="ru-RU" sz="2000" smtClean="0"/>
              <a:t>Федерации </a:t>
            </a:r>
            <a:r>
              <a:rPr lang="ru-RU" sz="2000" dirty="0" smtClean="0"/>
              <a:t>за воинский подвиг </a:t>
            </a:r>
            <a:r>
              <a:rPr lang="ru-RU" sz="2000" dirty="0" smtClean="0"/>
              <a:t>в спецоперации России </a:t>
            </a:r>
            <a:r>
              <a:rPr lang="ru-RU" sz="2000" smtClean="0"/>
              <a:t>на </a:t>
            </a:r>
            <a:r>
              <a:rPr lang="ru-RU" sz="2000" smtClean="0"/>
              <a:t>Украине </a:t>
            </a:r>
            <a:r>
              <a:rPr lang="ru-RU" sz="2000" dirty="0" smtClean="0"/>
              <a:t>2022 года.</a:t>
            </a:r>
            <a:endParaRPr lang="ru-RU" sz="2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657850" y="1706749"/>
            <a:ext cx="17110" cy="5151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8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140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Нашего Времени</dc:title>
  <dc:creator>Администратор</dc:creator>
  <cp:lastModifiedBy>Kabinet202</cp:lastModifiedBy>
  <cp:revision>7</cp:revision>
  <dcterms:created xsi:type="dcterms:W3CDTF">2022-04-15T02:52:13Z</dcterms:created>
  <dcterms:modified xsi:type="dcterms:W3CDTF">2022-04-15T03:40:39Z</dcterms:modified>
</cp:coreProperties>
</file>