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83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F681-B63E-4A44-9F6F-82453B665BD5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DFFD9-5D6B-4135-A279-B59FFEC55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048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F681-B63E-4A44-9F6F-82453B665BD5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DFFD9-5D6B-4135-A279-B59FFEC55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90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F681-B63E-4A44-9F6F-82453B665BD5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DFFD9-5D6B-4135-A279-B59FFEC55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39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F681-B63E-4A44-9F6F-82453B665BD5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DFFD9-5D6B-4135-A279-B59FFEC55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86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F681-B63E-4A44-9F6F-82453B665BD5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DFFD9-5D6B-4135-A279-B59FFEC55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66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F681-B63E-4A44-9F6F-82453B665BD5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DFFD9-5D6B-4135-A279-B59FFEC55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67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F681-B63E-4A44-9F6F-82453B665BD5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DFFD9-5D6B-4135-A279-B59FFEC55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78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F681-B63E-4A44-9F6F-82453B665BD5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DFFD9-5D6B-4135-A279-B59FFEC55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415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F681-B63E-4A44-9F6F-82453B665BD5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DFFD9-5D6B-4135-A279-B59FFEC55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22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F681-B63E-4A44-9F6F-82453B665BD5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DFFD9-5D6B-4135-A279-B59FFEC55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091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F681-B63E-4A44-9F6F-82453B665BD5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DFFD9-5D6B-4135-A279-B59FFEC55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905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BF681-B63E-4A44-9F6F-82453B665BD5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DFFD9-5D6B-4135-A279-B59FFEC55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28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112"/>
            <a:ext cx="12192000" cy="71261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-1476259" y="835378"/>
            <a:ext cx="14639104" cy="2325511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Мы </a:t>
            </a:r>
            <a:r>
              <a:rPr lang="ru-RU" sz="4800" b="1" dirty="0" smtClean="0"/>
              <a:t>благодарим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b="1" dirty="0" smtClean="0"/>
              <a:t>Владимира Артёмовича Жога за </a:t>
            </a:r>
            <a:r>
              <a:rPr lang="ru-RU" sz="4800" b="1" dirty="0" smtClean="0"/>
              <a:t>подвиг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406390" y="2630312"/>
            <a:ext cx="6085699" cy="190782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3200" b="1" dirty="0">
                <a:latin typeface="+mj-lt"/>
              </a:rPr>
              <a:t>«Его подвиг приблизил победу</a:t>
            </a:r>
            <a:r>
              <a:rPr lang="ru-RU" sz="3200" b="1" dirty="0" smtClean="0">
                <a:latin typeface="+mj-lt"/>
              </a:rPr>
              <a:t>» - </a:t>
            </a:r>
            <a:r>
              <a:rPr lang="ru-RU" sz="3200" b="1" dirty="0">
                <a:latin typeface="+mj-lt"/>
              </a:rPr>
              <a:t>командир батальона ДНР «Спарта» погиб, спасая мирных жителей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8" y="2383925"/>
            <a:ext cx="2777066" cy="42624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02222" y="5723069"/>
            <a:ext cx="3589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Выполнили работу: Жеранова Таисия, Щербатых Анастасия </a:t>
            </a:r>
          </a:p>
          <a:p>
            <a:pPr algn="ctr"/>
            <a:r>
              <a:rPr lang="ru-RU" dirty="0" smtClean="0"/>
              <a:t> Группа:125</a:t>
            </a:r>
            <a:endParaRPr lang="ru-RU" dirty="0"/>
          </a:p>
        </p:txBody>
      </p:sp>
      <p:pic>
        <p:nvPicPr>
          <p:cNvPr id="1042" name="Picture 18" descr="Картинки на прозрачном фоне цветы гвоздики 11 png » Шапки сайтов jpg 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534" y="3796109"/>
            <a:ext cx="2085577" cy="285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80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30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Мы благодарим Владимира Артёмовича Жога за подвиг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хотим поблагодарить за подвиг Владимира Артёмовича Жога за подвиг</dc:title>
  <dc:creator>Администратор</dc:creator>
  <cp:lastModifiedBy>Kabinet202</cp:lastModifiedBy>
  <cp:revision>6</cp:revision>
  <dcterms:created xsi:type="dcterms:W3CDTF">2022-04-15T03:01:03Z</dcterms:created>
  <dcterms:modified xsi:type="dcterms:W3CDTF">2022-04-15T03:37:40Z</dcterms:modified>
</cp:coreProperties>
</file>