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0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22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35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98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5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98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16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48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40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11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1DAAD-4EDD-4BF2-AEE5-240DB06DD639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2D257-9C25-4085-9F5E-A3EC5FB04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0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9" y="0"/>
            <a:ext cx="12192000" cy="688290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21317" y="954619"/>
            <a:ext cx="47184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AnastasiaScript" panose="02000505070000020002" pitchFamily="2" charset="0"/>
              </a:rPr>
              <a:t>Благодарим</a:t>
            </a:r>
            <a:r>
              <a:rPr lang="ru-RU" sz="4000" b="1" dirty="0"/>
              <a:t>  </a:t>
            </a:r>
            <a:r>
              <a:rPr lang="ru-RU" sz="5400" b="1" dirty="0">
                <a:latin typeface="AnastasiaScript" panose="02000505070000020002" pitchFamily="2" charset="0"/>
              </a:rPr>
              <a:t>за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672" y="2185066"/>
            <a:ext cx="22108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AnastasiaScript" panose="02000505070000020002" pitchFamily="2" charset="0"/>
              </a:rPr>
              <a:t>доблесть</a:t>
            </a:r>
            <a:endParaRPr lang="ru-RU" sz="4000" b="1" dirty="0">
              <a:solidFill>
                <a:schemeClr val="bg1"/>
              </a:solidFill>
              <a:latin typeface="AnastasiaScript" panose="02000505070000020002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6695" y="2723064"/>
            <a:ext cx="18197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AnastasiaScript" panose="02000505070000020002" pitchFamily="2" charset="0"/>
              </a:rPr>
              <a:t>отвагу</a:t>
            </a:r>
            <a:endParaRPr lang="ru-RU" sz="4000" b="1" dirty="0">
              <a:solidFill>
                <a:schemeClr val="bg1"/>
              </a:solidFill>
              <a:latin typeface="AnastasiaScript" panose="02000505070000020002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19749" y="3308642"/>
            <a:ext cx="3103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AnastasiaScript" panose="02000505070000020002" pitchFamily="2" charset="0"/>
              </a:rPr>
              <a:t>героизм</a:t>
            </a:r>
            <a:endParaRPr lang="ru-RU" sz="4000" b="1" dirty="0">
              <a:solidFill>
                <a:schemeClr val="bg1"/>
              </a:solidFill>
              <a:latin typeface="AnastasiaScript" panose="02000505070000020002" pitchFamily="2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705860" y="5614549"/>
            <a:ext cx="2777043" cy="124345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49" y="0"/>
            <a:ext cx="2133600" cy="214312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537931" y="487757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Я мужеством считал — под самым небом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Пройтись на высоте семиэтажной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По выступу карниза, как по парку …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35875" y="6385020"/>
            <a:ext cx="63677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Выполнили:  Пивоварчик Марина , Дубровина Диана</a:t>
            </a:r>
            <a:r>
              <a:rPr lang="ru-RU" sz="1600">
                <a:solidFill>
                  <a:schemeClr val="bg1"/>
                </a:solidFill>
              </a:rPr>
              <a:t>, группа </a:t>
            </a:r>
            <a:r>
              <a:rPr lang="ru-RU" sz="1600" dirty="0">
                <a:solidFill>
                  <a:schemeClr val="bg1"/>
                </a:solidFill>
              </a:rPr>
              <a:t>125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055" y="1806224"/>
            <a:ext cx="2143125" cy="214312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0697195" y="0"/>
            <a:ext cx="1723623" cy="11469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93226" y="407761"/>
            <a:ext cx="9187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Панкратова Алексея Станиславовича</a:t>
            </a:r>
          </a:p>
        </p:txBody>
      </p:sp>
    </p:spTree>
    <p:extLst>
      <p:ext uri="{BB962C8B-B14F-4D97-AF65-F5344CB8AC3E}">
        <p14:creationId xmlns:p14="http://schemas.microsoft.com/office/powerpoint/2010/main" val="3116743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37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AnastasiaScript</vt:lpstr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ServerNEW</cp:lastModifiedBy>
  <cp:revision>9</cp:revision>
  <dcterms:created xsi:type="dcterms:W3CDTF">2022-04-15T02:44:25Z</dcterms:created>
  <dcterms:modified xsi:type="dcterms:W3CDTF">2022-04-17T23:26:13Z</dcterms:modified>
</cp:coreProperties>
</file>