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6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7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2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9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0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0B82-E44F-47C7-8A74-49BED1C9496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1160-6DE8-49BF-831F-98B8D5EA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2000">
              <a:schemeClr val="bg1">
                <a:lumMod val="85000"/>
              </a:schemeClr>
            </a:gs>
            <a:gs pos="85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189" t="3740" r="4702" b="8834"/>
          <a:stretch/>
        </p:blipFill>
        <p:spPr>
          <a:xfrm>
            <a:off x="6576406" y="986546"/>
            <a:ext cx="3933172" cy="2928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87" y="323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BatangChe" panose="02030609000101010101" pitchFamily="49" charset="-127"/>
                <a:ea typeface="BatangChe" panose="02030609000101010101" pitchFamily="49" charset="-127"/>
                <a:cs typeface="Angsana New" panose="02020603050405020304" pitchFamily="18" charset="-34"/>
              </a:rPr>
              <a:t>Гаджимагомедов</a:t>
            </a:r>
            <a:r>
              <a:rPr lang="ru-RU" dirty="0" smtClean="0">
                <a:latin typeface="BatangChe" panose="02030609000101010101" pitchFamily="49" charset="-127"/>
                <a:ea typeface="BatangChe" panose="02030609000101010101" pitchFamily="49" charset="-127"/>
                <a:cs typeface="Angsana New" panose="02020603050405020304" pitchFamily="18" charset="-34"/>
              </a:rPr>
              <a:t> </a:t>
            </a:r>
            <a:r>
              <a:rPr lang="ru-RU" dirty="0">
                <a:latin typeface="BatangChe" panose="02030609000101010101" pitchFamily="49" charset="-127"/>
                <a:ea typeface="BatangChe" panose="02030609000101010101" pitchFamily="49" charset="-127"/>
                <a:cs typeface="Angsana New" panose="02020603050405020304" pitchFamily="18" charset="-34"/>
              </a:rPr>
              <a:t>Нурмагомед Энгельсович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328" y="2530596"/>
            <a:ext cx="4493078" cy="40577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83328" y="2530596"/>
            <a:ext cx="4493078" cy="405775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6406" y="986546"/>
            <a:ext cx="3958224" cy="295614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167212" y="5824602"/>
            <a:ext cx="363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Выполнила: Студентка группы 125</a:t>
            </a:r>
          </a:p>
          <a:p>
            <a:r>
              <a:rPr lang="ru-RU" b="1" dirty="0" err="1" smtClean="0"/>
              <a:t>Гусарова</a:t>
            </a:r>
            <a:r>
              <a:rPr lang="ru-RU" b="1" dirty="0" smtClean="0"/>
              <a:t> А.С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9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20000"/>
                <a:lumOff val="80000"/>
              </a:schemeClr>
            </a:gs>
            <a:gs pos="62000">
              <a:schemeClr val="bg1">
                <a:lumMod val="85000"/>
              </a:schemeClr>
            </a:gs>
            <a:gs pos="81000">
              <a:schemeClr val="bg1">
                <a:lumMod val="85000"/>
              </a:schemeClr>
            </a:gs>
            <a:gs pos="96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1" y="751561"/>
            <a:ext cx="3860617" cy="51153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842" y="751561"/>
            <a:ext cx="3860617" cy="511531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55585" y="566895"/>
            <a:ext cx="51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Нурмагоме́д Э́нгельсович Гаджимагоме́дов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0996" y="86263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u="none" strike="noStrike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Дата и место рождения</a:t>
            </a:r>
            <a:r>
              <a:rPr lang="ru-RU" sz="2000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ru-RU" sz="20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29 сентября 1996 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г., Кани</a:t>
            </a:r>
          </a:p>
          <a:p>
            <a:r>
              <a:rPr lang="ru-RU" sz="2000" b="1" i="0" u="none" strike="noStrike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Дата и место смерти</a:t>
            </a:r>
            <a:r>
              <a:rPr lang="ru-RU" sz="2000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ru-RU" sz="20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24 февраля 2022 г., 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Украина</a:t>
            </a:r>
            <a:endParaRPr lang="ru-RU" sz="20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5585" y="218607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 детства увлекался спортом, занимался карате. В 2012 году окончил среднюю школу № 42 города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Махачкалы.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мае 2015 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года в Перми завоевал бронзовую медаль чемпионата России по кикбоксингу. Любил творчество поэта Расула Гамзатова и сам сочинял стихи.</a:t>
            </a:r>
            <a:endParaRPr lang="ru-RU" sz="20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5585" y="412506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Ещё в детстве хотел стать десантником по примеру главы 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Республики Ингушетия </a:t>
            </a: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Юнус-Бека </a:t>
            </a:r>
            <a:r>
              <a:rPr lang="ru-RU" sz="20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Евкурова</a:t>
            </a: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В 2017 году окончил Рязанское высшее воздушно-десантное училище. С 1-го курса был командиром взвода.</a:t>
            </a:r>
            <a:endParaRPr lang="ru-RU" sz="20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20000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4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57" y="1905260"/>
            <a:ext cx="3141927" cy="2353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22" y="1905260"/>
            <a:ext cx="3199379" cy="2353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770" y="4008328"/>
            <a:ext cx="3090169" cy="23133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7957" y="1905260"/>
            <a:ext cx="3141927" cy="23535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4318" y="4020855"/>
            <a:ext cx="3068877" cy="231731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15305" y="1905260"/>
            <a:ext cx="3181611" cy="23535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48094" y="221347"/>
            <a:ext cx="226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dirty="0" smtClean="0">
                <a:latin typeface="Arial Narrow" panose="020B0606020202030204" pitchFamily="34" charset="0"/>
              </a:rPr>
              <a:t>Семья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9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20000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4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8" y="4305480"/>
            <a:ext cx="9538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333333"/>
                </a:solidFill>
                <a:effectLst/>
                <a:latin typeface="Open Sans"/>
              </a:rPr>
              <a:t>До последнего патрона с превосходящими силами противника сражался старший лейтенант Нурмагомед Гаджимагомедов. Попав в окружение, он подорвал себя гранатой вместе с боевиками. Своим </a:t>
            </a:r>
            <a:r>
              <a:rPr lang="ru-RU" sz="2400" dirty="0">
                <a:solidFill>
                  <a:srgbClr val="333333"/>
                </a:solidFill>
                <a:latin typeface="Open Sans"/>
              </a:rPr>
              <a:t>указом Владимир Путин присвоил ему звание </a:t>
            </a:r>
            <a:r>
              <a:rPr lang="ru-RU" sz="2400" b="1" dirty="0">
                <a:solidFill>
                  <a:srgbClr val="333333"/>
                </a:solidFill>
                <a:latin typeface="Open Sans"/>
              </a:rPr>
              <a:t>Героя России (посмертно).</a:t>
            </a:r>
            <a:endParaRPr lang="ru-RU" sz="2400" b="1" dirty="0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56" y="222533"/>
            <a:ext cx="6858000" cy="3857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0674" y="250521"/>
            <a:ext cx="6864263" cy="379538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72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BatangChe</vt:lpstr>
      <vt:lpstr>Angsana New</vt:lpstr>
      <vt:lpstr>Arial</vt:lpstr>
      <vt:lpstr>Arial</vt:lpstr>
      <vt:lpstr>Arial Narrow</vt:lpstr>
      <vt:lpstr>Calibri</vt:lpstr>
      <vt:lpstr>Calibri Light</vt:lpstr>
      <vt:lpstr>Open Sans</vt:lpstr>
      <vt:lpstr>Office Theme</vt:lpstr>
      <vt:lpstr>Гаджимагомедов Нурмагомед Энгельсович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Гаджимагомедов, Нурмагомед Энгельсович</dc:title>
  <dc:creator>202kabinet</dc:creator>
  <cp:lastModifiedBy>Kabinet202</cp:lastModifiedBy>
  <cp:revision>5</cp:revision>
  <dcterms:created xsi:type="dcterms:W3CDTF">2022-04-15T03:08:01Z</dcterms:created>
  <dcterms:modified xsi:type="dcterms:W3CDTF">2022-04-15T03:46:04Z</dcterms:modified>
</cp:coreProperties>
</file>