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EC95-D16A-4C2D-A1DA-4B30A02572A0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1095FD4B-F049-4A8C-889F-D9FF186699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408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EC95-D16A-4C2D-A1DA-4B30A02572A0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FD4B-F049-4A8C-889F-D9FF186699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229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EC95-D16A-4C2D-A1DA-4B30A02572A0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FD4B-F049-4A8C-889F-D9FF186699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489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EC95-D16A-4C2D-A1DA-4B30A02572A0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FD4B-F049-4A8C-889F-D9FF186699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283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78E9EC95-D16A-4C2D-A1DA-4B30A02572A0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1095FD4B-F049-4A8C-889F-D9FF186699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129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EC95-D16A-4C2D-A1DA-4B30A02572A0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FD4B-F049-4A8C-889F-D9FF186699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962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EC95-D16A-4C2D-A1DA-4B30A02572A0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FD4B-F049-4A8C-889F-D9FF186699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516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EC95-D16A-4C2D-A1DA-4B30A02572A0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FD4B-F049-4A8C-889F-D9FF186699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86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EC95-D16A-4C2D-A1DA-4B30A02572A0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FD4B-F049-4A8C-889F-D9FF186699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001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EC95-D16A-4C2D-A1DA-4B30A02572A0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FD4B-F049-4A8C-889F-D9FF186699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551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EC95-D16A-4C2D-A1DA-4B30A02572A0}" type="datetimeFigureOut">
              <a:rPr lang="ru-RU" smtClean="0"/>
              <a:t>15.04.2022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FD4B-F049-4A8C-889F-D9FF186699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399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78E9EC95-D16A-4C2D-A1DA-4B30A02572A0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1095FD4B-F049-4A8C-889F-D9FF186699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764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6434" y="1388155"/>
            <a:ext cx="10223653" cy="3035808"/>
          </a:xfrm>
        </p:spPr>
        <p:txBody>
          <a:bodyPr>
            <a:normAutofit/>
          </a:bodyPr>
          <a:lstStyle/>
          <a:p>
            <a:pPr algn="ctr">
              <a:lnSpc>
                <a:spcPct val="114000"/>
              </a:lnSpc>
            </a:pPr>
            <a:r>
              <a:rPr 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Алексей </a:t>
            </a:r>
            <a:r>
              <a:rPr 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Панкратов-герой нашего времени</a:t>
            </a:r>
            <a:endParaRPr lang="ru-RU" sz="5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9341" y="6265232"/>
            <a:ext cx="11617838" cy="410989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Выполнили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Тищенко Валентина, Зайцева Надежда,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Худокормова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Тамара – студентки группы 125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56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46123" y="524298"/>
            <a:ext cx="7641105" cy="5997688"/>
          </a:xfrm>
        </p:spPr>
        <p:txBody>
          <a:bodyPr>
            <a:noAutofit/>
          </a:bodyPr>
          <a:lstStyle/>
          <a:p>
            <a:r>
              <a:rPr lang="ru-RU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Панкратов Алексей Станиславович родился 28 января 1990 года в селе Донецкое Переволоцкого района Оренбургской области. Корреспонденты РИА56 связались с дедушкой Героя России Василием Николаевичем Жереновым. </a:t>
            </a:r>
            <a:endParaRPr lang="ru-RU" sz="22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ru-RU" sz="2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Отец </a:t>
            </a:r>
            <a:r>
              <a:rPr lang="ru-RU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погиб рано, Алексею было тогда 9 месяцев. Потом вместе с мамой он переехал в посёлок Дивнополье Соль-Илецкого района. Здесь же поступил в первый класс в 1997 году. Все 11 классов отучился в Цвиллингской средней школе. </a:t>
            </a:r>
            <a:endParaRPr lang="ru-RU" sz="22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ru-RU" sz="2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После </a:t>
            </a:r>
            <a:r>
              <a:rPr lang="ru-RU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окончания школы поступил в Смоленскую высшую военную академию противовоздушной обороны Вооруженных сил Российской Федерации имени маршала Советского Союза Василевского в городе Смоленске. Сейчас Герой России вместе с семьей проживает в Пензе.</a:t>
            </a: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9121" y="1319518"/>
            <a:ext cx="3837212" cy="287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14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5322" y="1154898"/>
            <a:ext cx="7479536" cy="5020056"/>
          </a:xfrm>
        </p:spPr>
        <p:txBody>
          <a:bodyPr/>
          <a:lstStyle/>
          <a:p>
            <a:r>
              <a:rPr lang="ru-RU" sz="2200" dirty="0">
                <a:latin typeface="Century Gothic" panose="020B0502020202020204" pitchFamily="34" charset="0"/>
              </a:rPr>
              <a:t>С первого дня проведения специальной военной операции по защите Донецкой и Луганской народных республик капитан Алексей Панкратов выполнял задачи по прикрытию отдельной мотострелковой бригады от авиации противника</a:t>
            </a:r>
            <a:r>
              <a:rPr lang="ru-RU" sz="2200" dirty="0" smtClean="0">
                <a:latin typeface="Century Gothic" panose="020B0502020202020204" pitchFamily="34" charset="0"/>
              </a:rPr>
              <a:t>.</a:t>
            </a:r>
          </a:p>
          <a:p>
            <a:r>
              <a:rPr lang="ru-RU" sz="2200" dirty="0" smtClean="0">
                <a:latin typeface="Century Gothic" panose="020B0502020202020204" pitchFamily="34" charset="0"/>
              </a:rPr>
              <a:t>Огнем </a:t>
            </a:r>
            <a:r>
              <a:rPr lang="ru-RU" sz="2200" dirty="0">
                <a:latin typeface="Century Gothic" panose="020B0502020202020204" pitchFamily="34" charset="0"/>
              </a:rPr>
              <a:t>ПВО его расчеты сбили штурмовик Су-25 и 5 ударных украинских </a:t>
            </a:r>
            <a:r>
              <a:rPr lang="ru-RU" sz="2200" dirty="0">
                <a:latin typeface="Century Gothic" panose="020B0502020202020204" pitchFamily="34" charset="0"/>
              </a:rPr>
              <a:t>беспилотника «Байрактар» украинских вооружённых сил, что позволило не допустить атаки с воздуха по позициям российских мотострелков</a:t>
            </a:r>
            <a:r>
              <a:rPr lang="ru-RU" sz="2200" dirty="0">
                <a:latin typeface="Century Gothic" panose="020B0502020202020204" pitchFamily="34" charset="0"/>
              </a:rPr>
              <a:t>.</a:t>
            </a:r>
            <a:br>
              <a:rPr lang="ru-RU" sz="2200" dirty="0">
                <a:latin typeface="Century Gothic" panose="020B0502020202020204" pitchFamily="34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Семья Героя России из Оренбуржья Алексея Панкратова рассказала о его детств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94" t="10391" r="7935" b="3049"/>
          <a:stretch/>
        </p:blipFill>
        <p:spPr bwMode="auto">
          <a:xfrm>
            <a:off x="8291055" y="605927"/>
            <a:ext cx="3900945" cy="4231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191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Дерево</Template>
  <TotalTime>29</TotalTime>
  <Words>179</Words>
  <Application>Microsoft Office PowerPoint</Application>
  <PresentationFormat>Широкоэкранный</PresentationFormat>
  <Paragraphs>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Cambria</vt:lpstr>
      <vt:lpstr>Century Gothic</vt:lpstr>
      <vt:lpstr>Rockwell</vt:lpstr>
      <vt:lpstr>Rockwell Condensed</vt:lpstr>
      <vt:lpstr>Times New Roman</vt:lpstr>
      <vt:lpstr>Wingdings</vt:lpstr>
      <vt:lpstr>Дерево</vt:lpstr>
      <vt:lpstr>Алексей Панкратов-герой нашего времени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Алексей Панкратов</dc:title>
  <dc:creator>Администратор</dc:creator>
  <cp:lastModifiedBy>Kabinet202</cp:lastModifiedBy>
  <cp:revision>4</cp:revision>
  <dcterms:created xsi:type="dcterms:W3CDTF">2022-04-15T03:04:05Z</dcterms:created>
  <dcterms:modified xsi:type="dcterms:W3CDTF">2022-04-15T04:10:47Z</dcterms:modified>
</cp:coreProperties>
</file>