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3" autoAdjust="0"/>
  </p:normalViewPr>
  <p:slideViewPr>
    <p:cSldViewPr>
      <p:cViewPr varScale="1">
        <p:scale>
          <a:sx n="98" d="100"/>
          <a:sy n="98" d="100"/>
        </p:scale>
        <p:origin x="-27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87134-24BB-4455-BA06-92BCAC76916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FD32E-034F-49BB-9233-8E1CEF4A5A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>
            <a:lum bright="-27000" contrast="56000"/>
          </a:blip>
          <a:srcRect l="7468" t="1068" r="47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661248"/>
            <a:ext cx="5720680" cy="10576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Выполнила студентка группы 202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Сыровацкая</a:t>
            </a:r>
            <a:r>
              <a:rPr lang="ru-RU" dirty="0" smtClean="0">
                <a:solidFill>
                  <a:schemeClr val="bg1"/>
                </a:solidFill>
              </a:rPr>
              <a:t> Юлия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26" name="AutoShape 2" descr="День России. 12 июня - День в истории новой России. Псков. —  Централизованная библиотечная система города Пско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404664"/>
            <a:ext cx="5580112" cy="57214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Указом Президента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Российской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Федерации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Бориса Ельцина от 2 июня 1994 года день принятия Декларации о государственном суверенитете 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Российской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 Федерации – 12 июня был объявлен государственным праздником 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России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С 16 июня 1998 года он стал называться «День 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России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».</a:t>
            </a: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124744"/>
            <a:ext cx="3431964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Обычно в этот день по всей России проходят массовые народный гуляния, спортивные мероприятия и концерты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4328351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412776"/>
            <a:ext cx="4180233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645024"/>
            <a:ext cx="5760640" cy="3067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260648"/>
            <a:ext cx="5194920" cy="1124744"/>
          </a:xfrm>
        </p:spPr>
        <p:txBody>
          <a:bodyPr>
            <a:normAutofit/>
          </a:bodyPr>
          <a:lstStyle/>
          <a:p>
            <a:pPr marL="0" indent="54000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А завершает праздник большой и красочный салют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164" y="3329608"/>
            <a:ext cx="5029836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268760"/>
            <a:ext cx="4536504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2404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Кроме того, в День России Президент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В.В.Путин вручает Государственные премии за выдающиеся достижения в сфере науки и технологий, литературы, искусства и гуманитарной деятельности. </a:t>
            </a:r>
          </a:p>
        </p:txBody>
      </p:sp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84984"/>
            <a:ext cx="5047594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492896"/>
            <a:ext cx="4761185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В некоторых российских городах 12 июня отмечается как день города: Великий Новгород, Ижевск, Кемерово, Красноярск, Ульяновск, Уфа, Тамбов и другие населенные пункты.</a:t>
            </a:r>
          </a:p>
        </p:txBody>
      </p:sp>
      <p:pic>
        <p:nvPicPr>
          <p:cNvPr id="4" name="Содержимое 3" descr="80787-75-news-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437112"/>
            <a:ext cx="3261158" cy="21707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348880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Без названи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61237" y="2084730"/>
            <a:ext cx="3029845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Без названия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4509120"/>
            <a:ext cx="2808312" cy="2180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Без названия (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72200" y="2276872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 (9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192" y="4581128"/>
            <a:ext cx="2699792" cy="1911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384376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Этот день – отличный повод вспомнить многовековую историю России, трудный путь ее становления и развития, славные победы и достижения нашего народа, поблагодарить за подвиги наших отцов и дедов. Главное – осознать своё национальное единство и общую ответственность за будущее страны.</a:t>
            </a:r>
            <a:r>
              <a:rPr lang="ru-RU" dirty="0"/>
              <a:t> </a:t>
            </a:r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3717032"/>
            <a:ext cx="4149078" cy="30017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4000" contrast="-23000"/>
          </a:blip>
          <a:srcRect r="11333" b="1674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</a:rPr>
              <a:t>С праздником! </a:t>
            </a:r>
            <a:r>
              <a:rPr lang="ru-RU" i="1" dirty="0" smtClean="0">
                <a:solidFill>
                  <a:schemeClr val="bg1"/>
                </a:solidFill>
                <a:latin typeface="BatangChe" pitchFamily="49" charset="-127"/>
                <a:ea typeface="BatangChe" pitchFamily="49" charset="-127"/>
                <a:sym typeface="Wingdings" pitchFamily="2" charset="2"/>
              </a:rPr>
              <a:t></a:t>
            </a:r>
            <a:endParaRPr lang="ru-RU" i="1" dirty="0">
              <a:solidFill>
                <a:schemeClr val="bg1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92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Обычно в этот день по всей России проходят массовые народный гуляния, спортивные мероприятия и концерты</vt:lpstr>
      <vt:lpstr>Слайд 4</vt:lpstr>
      <vt:lpstr>Слайд 5</vt:lpstr>
      <vt:lpstr>В некоторых российских городах 12 июня отмечается как день города: Великий Новгород, Ижевск, Кемерово, Красноярск, Ульяновск, Уфа, Тамбов и другие населенные пункты.</vt:lpstr>
      <vt:lpstr> Этот день – отличный повод вспомнить многовековую историю России, трудный путь ее становления и развития, славные победы и достижения нашего народа, поблагодарить за подвиги наших отцов и дедов. Главное – осознать своё национальное единство и общую ответственность за будущее страны. </vt:lpstr>
      <vt:lpstr>С праздником!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14</cp:revision>
  <dcterms:created xsi:type="dcterms:W3CDTF">2022-06-01T22:26:08Z</dcterms:created>
  <dcterms:modified xsi:type="dcterms:W3CDTF">2022-06-02T00:37:04Z</dcterms:modified>
</cp:coreProperties>
</file>