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AF790-5493-6E64-F9FC-4F28DF7D5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93541F-294F-9420-BDF6-18E8C4F78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0D1F85-914C-442B-E6D3-6313A5E7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250FE2-CA8B-49B1-8583-4E6A68A3C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56AB2-2AE4-6BEE-5C99-96BA811DE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1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CD9F5-A37D-20F0-7160-A47C2CC2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DB5F4-0435-BB40-2EE7-0F569A1E5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E6F6EA-CDAA-0F62-D3E5-EA121878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C78E6B-FA67-1397-4D42-02C2CD24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92272-90AF-79B4-E046-2E4619ED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29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C5150-05AC-202B-D616-8F340088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0B1468-3380-E72B-6AD2-F23A07DCB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F69CDE-CB77-68CE-AC37-048C8B49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272D40-19A1-BF5C-3028-552CE7D6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A15302-8B2F-53B5-D1AA-41D471D6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80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1440E-1483-A200-1FCA-D8431566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6B8CE1-DE72-2622-7D76-9D634FC70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086520-959D-3C13-8260-BFBFF099F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CF00F0-2DF5-FB14-8BD4-2ACAF079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2F6A5C-4866-7D47-DFA7-F5B07E479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7C7297-D921-D2E4-10D7-DC275B5D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72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FDDAA-61C3-CA0A-55D4-417870E5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C6CB09-2293-952C-05BC-16AB12A60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7D5DD0-76B9-33EF-6B63-1B49D9F0C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CDA49D-F771-5E2E-2C38-04C6CA575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F18E6C7-46D8-9C89-A561-624C92BB6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7AB4DA3-03EF-050E-CC4E-3C7CCB91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17315E-3C6B-6C1B-CE46-04C07338F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C02EF3D-514B-3411-2C77-5FE56215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27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089E8-3FB1-17FA-D7F9-6EF2AA07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9441F8-B470-E4BD-DE37-A6D2A7D42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F91DFC0-3808-4E19-94D4-BD7C4053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F3FFAE-1446-EF92-C33F-5BE97889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75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0831D0-8814-F53C-833A-5DB3A1C5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CA0A01-8103-CCB0-566E-06C45D0C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D07E71-4951-B05A-423C-936896CD1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8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8C82B-CEF4-6799-D510-D474D92AE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FFC946-72C6-794F-C81F-407B5EB6C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FBED2C-2E5A-2B6C-D4E1-B9B272F30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8D4D6C-DFEC-7858-334E-879B1936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B4BD68-4389-58E7-80D7-E94124A3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56F6CF-C50E-99CD-EE6F-499B2AB4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90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292B9-2005-90B1-D15F-07D3513F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24B0FE6-5EBC-7018-E771-A4DF27CBA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318CBB-39C5-BC9F-FA5D-5A62D8230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589EBB-DA80-4E3B-DCAD-5E2858E2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D6D580-CD75-5E89-AC20-CB6C98E0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D41F9A-28F1-C63E-EEB5-87DED764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79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5C998-C6B2-A6BF-F138-DFF336A3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9361DD-F93C-26E7-01C3-187AA3B6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6C052A-90A3-46D1-BDC0-EEEB6C254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9B5241-F0B4-9DD1-96E2-E24D18EC1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BE9FA3-62A2-FD1C-A35C-A49AB36AA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21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A45F3B-863A-9AFA-319B-88406CB02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09D580-48B8-C293-8178-14B481F72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8FCAC6-EB8F-69D4-AA18-BB416B22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C834A7-94B4-8685-B518-99A77EFE6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675A73-2F5A-FCD8-CEB0-D23325FDC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B85D7-460C-EE48-ED39-DB204E51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5264FF-5493-7299-E389-44A20D244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FEF49B-12E5-0176-97C9-B2691E8880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04D92B-6120-4FE6-B702-02FE2490E522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3CC8F4-1E3E-CA0E-F76F-E0AC1C3CC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14939A-5E19-8732-C0E9-7F217322B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0F4B6C-888C-4E19-9301-42D6C9350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26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1B9F2-C796-A182-F0BD-2DF45D6272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88E1CF-2B1F-87E2-32C4-DFEC4B2EA2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текст, транспорт, плавсредство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9170737-F410-EDEE-1A0B-903E82B04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2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FA9BD-9DBF-CE5A-47CC-CEB6720EE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нимок экрана, рентгеновская плен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50ECC9-508B-9A0E-73D3-BBA722FBD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72027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BA1E2-DBCA-5821-A8BF-27FF77D6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84BC2B-BD30-D0D2-55E0-E27F71A2F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09787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7A431-6A05-CD8B-53D1-00479BCB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Танец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151074-FD21-BB62-76D0-8262D7603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</p:spPr>
      </p:pic>
    </p:spTree>
    <p:extLst>
      <p:ext uri="{BB962C8B-B14F-4D97-AF65-F5344CB8AC3E}">
        <p14:creationId xmlns:p14="http://schemas.microsoft.com/office/powerpoint/2010/main" val="313988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FD23F-3E45-B5BD-40BE-34347113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видео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149E8AE-B4A5-84A0-66F1-CF8D9ECE8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" y="-1"/>
            <a:ext cx="12186538" cy="6854927"/>
          </a:xfrm>
        </p:spPr>
      </p:pic>
    </p:spTree>
    <p:extLst>
      <p:ext uri="{BB962C8B-B14F-4D97-AF65-F5344CB8AC3E}">
        <p14:creationId xmlns:p14="http://schemas.microsoft.com/office/powerpoint/2010/main" val="2986472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2F9F6-A86F-3D73-6BD1-39BF1AA1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нимок экрана, Компьютерная игра, мультфильм, Программное обеспечение для видеоигр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3189596-0BFD-8989-271D-FC89C7669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774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2F8D5-3D74-4EE6-7BC6-EA42BFCED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подвод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1861DF-7E14-F8FE-D2E0-EF98CB988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9" y="0"/>
            <a:ext cx="12204019" cy="6864760"/>
          </a:xfrm>
        </p:spPr>
      </p:pic>
    </p:spTree>
    <p:extLst>
      <p:ext uri="{BB962C8B-B14F-4D97-AF65-F5344CB8AC3E}">
        <p14:creationId xmlns:p14="http://schemas.microsoft.com/office/powerpoint/2010/main" val="2301675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8F0D-458E-F684-0380-992CA3B5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небо, облако, женщина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5681C8A-6ED4-B413-0FAC-589F5B21E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2090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412E9-727F-E7CF-5399-E6CB0344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транспорт, плавсредство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D02592-6F20-DDEE-E032-6D14E0E6E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9" y="0"/>
            <a:ext cx="12204019" cy="6864760"/>
          </a:xfrm>
        </p:spPr>
      </p:pic>
    </p:spTree>
    <p:extLst>
      <p:ext uri="{BB962C8B-B14F-4D97-AF65-F5344CB8AC3E}">
        <p14:creationId xmlns:p14="http://schemas.microsoft.com/office/powerpoint/2010/main" val="2623552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E7A4A-985D-AF11-DED7-C97AC652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2DEEF7E-1C16-2D64-F388-E179B6442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29137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1DF97-C0A5-F8C0-F762-C60F6EE9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транспорт, плавсредство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5CC16F-6975-1F76-A3C6-55364A698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75176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B1DFB-7B70-DF0F-B841-D567A41DB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искусство, текст, рукопис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C21BE17-0131-C67E-0EA7-20061BACD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6730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06720-21EE-9FE9-BD54-B89AD6FA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664D70-2013-4A3C-FBC4-CB785DF81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09291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A9B92-77E6-B2B5-B74B-585F2D783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мультимедиа, гаджет, Электронное устрой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169A9F-80CB-70B1-0DD8-67FEFDE80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" y="33184"/>
            <a:ext cx="12074013" cy="6791632"/>
          </a:xfrm>
        </p:spPr>
      </p:pic>
    </p:spTree>
    <p:extLst>
      <p:ext uri="{BB962C8B-B14F-4D97-AF65-F5344CB8AC3E}">
        <p14:creationId xmlns:p14="http://schemas.microsoft.com/office/powerpoint/2010/main" val="1932161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E8AF23-CEF2-FF83-5681-D90303B8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транспорт, плавсредство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B7C00C4-550D-4A90-8616-3028D83B3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810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F7DEB-B002-17B1-2E17-997DC9A9F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9571AD7-19D4-BE08-DABC-A1C726051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315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95280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281E9-CB46-9476-1979-7457577DB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транспорт, плавсредство,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A24349-6D25-9FF4-53B4-7459B993C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35"/>
            <a:ext cx="12103510" cy="6808224"/>
          </a:xfrm>
        </p:spPr>
      </p:pic>
    </p:spTree>
    <p:extLst>
      <p:ext uri="{BB962C8B-B14F-4D97-AF65-F5344CB8AC3E}">
        <p14:creationId xmlns:p14="http://schemas.microsoft.com/office/powerpoint/2010/main" val="4139176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7BC3C8-F911-E743-8E4C-38FE9FDB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нимок экрана, текст, ветряная мельниц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A2B5DB7-B7CF-B607-F70E-CAC28C84A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34" y="-1"/>
            <a:ext cx="12392424" cy="6970739"/>
          </a:xfrm>
        </p:spPr>
      </p:pic>
    </p:spTree>
    <p:extLst>
      <p:ext uri="{BB962C8B-B14F-4D97-AF65-F5344CB8AC3E}">
        <p14:creationId xmlns:p14="http://schemas.microsoft.com/office/powerpoint/2010/main" val="1198038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343EC-65C8-03EF-7B17-A0B7E65C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B6B8C4-4EAE-6E7A-F41B-144DA5FD6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21378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7DDA8-B83A-1271-BBA3-5415DBC1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900C7BC-5FF1-E2FB-0F5E-21B79C181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49970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078DF-DC96-FA53-9EB1-F92BC2EBB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Шрифт, снимок экрана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41AF1ED-1090-C09F-B542-76FA67116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0"/>
            <a:ext cx="12103510" cy="6808224"/>
          </a:xfrm>
        </p:spPr>
      </p:pic>
    </p:spTree>
    <p:extLst>
      <p:ext uri="{BB962C8B-B14F-4D97-AF65-F5344CB8AC3E}">
        <p14:creationId xmlns:p14="http://schemas.microsoft.com/office/powerpoint/2010/main" val="4824530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LED_DITK</dc:creator>
  <cp:lastModifiedBy>LED_DITK</cp:lastModifiedBy>
  <cp:revision>1</cp:revision>
  <dcterms:created xsi:type="dcterms:W3CDTF">2026-10-15T03:24:00Z</dcterms:created>
  <dcterms:modified xsi:type="dcterms:W3CDTF">2026-10-15T03:30:32Z</dcterms:modified>
</cp:coreProperties>
</file>